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8716-3101-40D0-B1C0-14106FE29142}" type="datetimeFigureOut">
              <a:rPr lang="en-US" smtClean="0"/>
              <a:pPr/>
              <a:t>10/23/2019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E504-25E8-4531-90DA-22B6F1368BF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8716-3101-40D0-B1C0-14106FE29142}" type="datetimeFigureOut">
              <a:rPr lang="en-US" smtClean="0"/>
              <a:pPr/>
              <a:t>10/23/2019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E504-25E8-4531-90DA-22B6F1368BF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8716-3101-40D0-B1C0-14106FE29142}" type="datetimeFigureOut">
              <a:rPr lang="en-US" smtClean="0"/>
              <a:pPr/>
              <a:t>10/23/2019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E504-25E8-4531-90DA-22B6F1368BF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8716-3101-40D0-B1C0-14106FE29142}" type="datetimeFigureOut">
              <a:rPr lang="en-US" smtClean="0"/>
              <a:pPr/>
              <a:t>10/23/2019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E504-25E8-4531-90DA-22B6F1368BF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8716-3101-40D0-B1C0-14106FE29142}" type="datetimeFigureOut">
              <a:rPr lang="en-US" smtClean="0"/>
              <a:pPr/>
              <a:t>10/23/2019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E504-25E8-4531-90DA-22B6F1368BF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8716-3101-40D0-B1C0-14106FE29142}" type="datetimeFigureOut">
              <a:rPr lang="en-US" smtClean="0"/>
              <a:pPr/>
              <a:t>10/23/2019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E504-25E8-4531-90DA-22B6F1368BF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8716-3101-40D0-B1C0-14106FE29142}" type="datetimeFigureOut">
              <a:rPr lang="en-US" smtClean="0"/>
              <a:pPr/>
              <a:t>10/23/2019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E504-25E8-4531-90DA-22B6F1368BF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8716-3101-40D0-B1C0-14106FE29142}" type="datetimeFigureOut">
              <a:rPr lang="en-US" smtClean="0"/>
              <a:pPr/>
              <a:t>10/23/2019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E504-25E8-4531-90DA-22B6F1368BF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8716-3101-40D0-B1C0-14106FE29142}" type="datetimeFigureOut">
              <a:rPr lang="en-US" smtClean="0"/>
              <a:pPr/>
              <a:t>10/23/2019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E504-25E8-4531-90DA-22B6F1368BF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8716-3101-40D0-B1C0-14106FE29142}" type="datetimeFigureOut">
              <a:rPr lang="en-US" smtClean="0"/>
              <a:pPr/>
              <a:t>10/23/2019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E504-25E8-4531-90DA-22B6F1368BF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8716-3101-40D0-B1C0-14106FE29142}" type="datetimeFigureOut">
              <a:rPr lang="en-US" smtClean="0"/>
              <a:pPr/>
              <a:t>10/23/2019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E504-25E8-4531-90DA-22B6F1368BF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58716-3101-40D0-B1C0-14106FE29142}" type="datetimeFigureOut">
              <a:rPr lang="en-US" smtClean="0"/>
              <a:pPr/>
              <a:t>10/23/2019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9E504-25E8-4531-90DA-22B6F1368BF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8674" name="Picture 2" descr="C:\Users\Welcome\Desktop\chemistry-in-everyday-life-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177564"/>
            <a:ext cx="8422226" cy="6323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elcome\Desktop\chemistry-in-everyday-life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299"/>
            <a:ext cx="8544371" cy="64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Welcome\Desktop\chemistry-in-everyday-life-1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0933"/>
            <a:ext cx="8572559" cy="6436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Welcome\Desktop\chemistry-in-everyday-life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299"/>
            <a:ext cx="8643997" cy="6489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Welcome\Desktop\chemistry-in-everyday-life-1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344" y="285729"/>
            <a:ext cx="8183007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Welcome\Desktop\chemistry-in-everyday-life-1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192" y="214290"/>
            <a:ext cx="8568087" cy="6432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Welcome\Desktop\chemistry-in-everyday-life-1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0933"/>
            <a:ext cx="8643997" cy="6489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Welcome\Desktop\chemistry-in-everyday-life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4567"/>
            <a:ext cx="8572560" cy="6436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Desktop\chemistry-in-everyday-life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7564"/>
            <a:ext cx="8511012" cy="6389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elcome\Desktop\chemistry-in-everyday-life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0931"/>
            <a:ext cx="8377783" cy="6289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lcome\Desktop\chemistry-in-everyday-life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280"/>
            <a:ext cx="8181979" cy="6142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elcome\Desktop\chemistry-in-everyday-life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299"/>
            <a:ext cx="8643997" cy="6489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elcome\Desktop\chemistry-in-everyday-life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0933"/>
            <a:ext cx="8572559" cy="6436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elcome\Desktop\chemistry-in-everyday-life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0933"/>
            <a:ext cx="8472933" cy="6361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elcome\Desktop\chemistry-in-everyday-life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0931"/>
            <a:ext cx="8377783" cy="6289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ismail - [2010]</dc:creator>
  <cp:lastModifiedBy>ismail - [2010]</cp:lastModifiedBy>
  <cp:revision>4</cp:revision>
  <dcterms:created xsi:type="dcterms:W3CDTF">2019-10-20T15:09:28Z</dcterms:created>
  <dcterms:modified xsi:type="dcterms:W3CDTF">2019-10-23T00:49:35Z</dcterms:modified>
</cp:coreProperties>
</file>